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8" r:id="rId6"/>
    <p:sldId id="261" r:id="rId7"/>
    <p:sldId id="263" r:id="rId8"/>
    <p:sldId id="267" r:id="rId9"/>
    <p:sldId id="262" r:id="rId10"/>
    <p:sldId id="298" r:id="rId11"/>
    <p:sldId id="299" r:id="rId12"/>
    <p:sldId id="29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76" autoAdjust="0"/>
    <p:restoredTop sz="94643" autoAdjust="0"/>
  </p:normalViewPr>
  <p:slideViewPr>
    <p:cSldViewPr snapToGrid="0">
      <p:cViewPr varScale="1">
        <p:scale>
          <a:sx n="87" d="100"/>
          <a:sy n="87" d="100"/>
        </p:scale>
        <p:origin x="1080" y="67"/>
      </p:cViewPr>
      <p:guideLst/>
    </p:cSldViewPr>
  </p:slideViewPr>
  <p:outlineViewPr>
    <p:cViewPr>
      <p:scale>
        <a:sx n="33" d="100"/>
        <a:sy n="33" d="100"/>
      </p:scale>
      <p:origin x="0" y="-24619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png>
</file>

<file path=ppt/media/image12.png>
</file>

<file path=ppt/media/image13.png>
</file>

<file path=ppt/media/image14.jpeg>
</file>

<file path=ppt/media/image15.jpe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9E0660-2AAC-E146-85F7-7906298D2758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849C72-B790-6B4E-A13F-357AB543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32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461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455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893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7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074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9/18/2017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42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9/18/2017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790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9/18/2017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336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9/18/2017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00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9/18/2017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130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9/18/2017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882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9/18/2017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300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37160" algn="l" defTabSz="6858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92012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1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nmn0005@auburn.edu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ARC-Auburn" TargetMode="External"/><Relationship Id="rId2" Type="http://schemas.openxmlformats.org/officeDocument/2006/relationships/hyperlink" Target="http://sparc-auburn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uburn.collegiatelink.net/organization/SPARC" TargetMode="External"/><Relationship Id="rId4" Type="http://schemas.openxmlformats.org/officeDocument/2006/relationships/hyperlink" Target="https://github.com/SPARC-Auburn/Document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mailto:jjf0010@auburn.edu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1519032"/>
            <a:ext cx="7475220" cy="2191146"/>
          </a:xfrm>
        </p:spPr>
        <p:txBody>
          <a:bodyPr/>
          <a:lstStyle/>
          <a:p>
            <a:r>
              <a:rPr lang="en-US" dirty="0"/>
              <a:t>Welcome to: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1194585"/>
            <a:ext cx="6575895" cy="1041124"/>
          </a:xfrm>
        </p:spPr>
        <p:txBody>
          <a:bodyPr>
            <a:normAutofit/>
          </a:bodyPr>
          <a:lstStyle/>
          <a:p>
            <a:r>
              <a:rPr lang="en-US" sz="2400" dirty="0"/>
              <a:t>Tuesday’s 6-7pm</a:t>
            </a:r>
          </a:p>
          <a:p>
            <a:r>
              <a:rPr lang="en-US" sz="2400" dirty="0"/>
              <a:t>Broun Hall Room 235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929" y="3997661"/>
            <a:ext cx="6076336" cy="219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675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</a:t>
            </a:r>
            <a:r>
              <a:rPr lang="en-US" dirty="0" err="1"/>
              <a:t>Zumo</a:t>
            </a:r>
            <a:r>
              <a:rPr lang="en-US" dirty="0"/>
              <a:t> Bot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5007700" y="2470785"/>
            <a:ext cx="4038600" cy="3028950"/>
          </a:xfr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857249" y="1965960"/>
            <a:ext cx="4655275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Hope to be a department wide competition.</a:t>
            </a:r>
          </a:p>
          <a:p>
            <a:r>
              <a:rPr lang="en-US" dirty="0">
                <a:solidFill>
                  <a:schemeClr val="tx1"/>
                </a:solidFill>
              </a:rPr>
              <a:t>Runs the Arduino program</a:t>
            </a:r>
          </a:p>
          <a:p>
            <a:r>
              <a:rPr lang="en-US" dirty="0">
                <a:solidFill>
                  <a:schemeClr val="tx1"/>
                </a:solidFill>
              </a:rPr>
              <a:t>Project Lead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Noah </a:t>
            </a:r>
            <a:r>
              <a:rPr lang="en-US" dirty="0" err="1">
                <a:solidFill>
                  <a:schemeClr val="tx1"/>
                </a:solidFill>
              </a:rPr>
              <a:t>Niedzwiecki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>
                <a:solidFill>
                  <a:schemeClr val="tx1"/>
                </a:solidFill>
                <a:hlinkClick r:id="rId3"/>
              </a:rPr>
              <a:t>nmn0005@auburn.edu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r>
              <a:rPr lang="en-US" dirty="0">
                <a:solidFill>
                  <a:schemeClr val="tx1"/>
                </a:solidFill>
              </a:rPr>
              <a:t>Meeting Times:</a:t>
            </a: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Wednesdasy</a:t>
            </a:r>
            <a:r>
              <a:rPr lang="en-US" dirty="0">
                <a:solidFill>
                  <a:schemeClr val="tx1"/>
                </a:solidFill>
              </a:rPr>
              <a:t> @ 6pm</a:t>
            </a:r>
          </a:p>
        </p:txBody>
      </p:sp>
    </p:spTree>
    <p:extLst>
      <p:ext uri="{BB962C8B-B14F-4D97-AF65-F5344CB8AC3E}">
        <p14:creationId xmlns:p14="http://schemas.microsoft.com/office/powerpoint/2010/main" val="2440761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Matilda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57249" y="1965960"/>
            <a:ext cx="4655275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A bomb disposal robot from Dr. </a:t>
            </a:r>
            <a:r>
              <a:rPr lang="en-US" dirty="0" err="1">
                <a:solidFill>
                  <a:schemeClr val="tx1"/>
                </a:solidFill>
              </a:rPr>
              <a:t>Roppel</a:t>
            </a:r>
            <a:r>
              <a:rPr lang="en-US" dirty="0">
                <a:solidFill>
                  <a:schemeClr val="tx1"/>
                </a:solidFill>
              </a:rPr>
              <a:t> that is currently in disrepair.</a:t>
            </a:r>
          </a:p>
          <a:p>
            <a:r>
              <a:rPr lang="en-US" dirty="0">
                <a:solidFill>
                  <a:schemeClr val="tx1"/>
                </a:solidFill>
              </a:rPr>
              <a:t>Project Lead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Jack Thomas (jet0024@auburn.edu)</a:t>
            </a:r>
          </a:p>
          <a:p>
            <a:r>
              <a:rPr lang="en-US" dirty="0">
                <a:solidFill>
                  <a:schemeClr val="tx1"/>
                </a:solidFill>
              </a:rPr>
              <a:t>Meeting Times: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Thursdays @ ???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5007699" y="2470785"/>
            <a:ext cx="4038600" cy="3028950"/>
          </a:xfrm>
        </p:spPr>
      </p:pic>
    </p:spTree>
    <p:extLst>
      <p:ext uri="{BB962C8B-B14F-4D97-AF65-F5344CB8AC3E}">
        <p14:creationId xmlns:p14="http://schemas.microsoft.com/office/powerpoint/2010/main" val="2113601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Website</a:t>
            </a:r>
          </a:p>
          <a:p>
            <a:pPr lvl="1"/>
            <a:r>
              <a:rPr lang="en-US" sz="2800" dirty="0">
                <a:solidFill>
                  <a:schemeClr val="tx1"/>
                </a:solidFill>
                <a:hlinkClick r:id="rId2"/>
              </a:rPr>
              <a:t>http://sparc-auburn.github.io/</a:t>
            </a:r>
            <a:endParaRPr lang="en-US" sz="28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Github</a:t>
            </a:r>
          </a:p>
          <a:p>
            <a:pPr lvl="1"/>
            <a:r>
              <a:rPr lang="en-US" sz="2800" dirty="0">
                <a:solidFill>
                  <a:schemeClr val="tx1"/>
                </a:solidFill>
                <a:hlinkClick r:id="rId3"/>
              </a:rPr>
              <a:t>https://github.com/SPARC-Auburn</a:t>
            </a:r>
            <a:endParaRPr lang="en-US" sz="28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SPARC Documents</a:t>
            </a:r>
          </a:p>
          <a:p>
            <a:pPr lvl="1"/>
            <a:r>
              <a:rPr lang="en-US" sz="2800" dirty="0">
                <a:solidFill>
                  <a:schemeClr val="tx1"/>
                </a:solidFill>
                <a:hlinkClick r:id="rId4"/>
              </a:rPr>
              <a:t>https://github.com/SPARC-Auburn/Documents</a:t>
            </a:r>
            <a:endParaRPr lang="en-US" sz="28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AU Involve Page</a:t>
            </a:r>
          </a:p>
          <a:p>
            <a:pPr lvl="1"/>
            <a:r>
              <a:rPr lang="en-US" sz="2800" dirty="0">
                <a:solidFill>
                  <a:schemeClr val="tx1"/>
                </a:solidFill>
                <a:hlinkClick r:id="rId5"/>
              </a:rPr>
              <a:t>https://auburn.collegiatelink.net/organization/SPARC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923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Founded in 2006 by the Auburn University ECE Department</a:t>
            </a:r>
          </a:p>
          <a:p>
            <a:r>
              <a:rPr lang="en-US" dirty="0">
                <a:solidFill>
                  <a:schemeClr val="tx1"/>
                </a:solidFill>
              </a:rPr>
              <a:t>Acts as a “makerspace” that provides a place for students to work collaboratively on projects.</a:t>
            </a:r>
          </a:p>
          <a:p>
            <a:r>
              <a:rPr lang="en-US" dirty="0">
                <a:solidFill>
                  <a:schemeClr val="tx1"/>
                </a:solidFill>
              </a:rPr>
              <a:t>Provides the space, tools, and some resources for these projects.</a:t>
            </a:r>
          </a:p>
          <a:p>
            <a:r>
              <a:rPr lang="en-US" dirty="0">
                <a:solidFill>
                  <a:schemeClr val="tx1"/>
                </a:solidFill>
              </a:rPr>
              <a:t>No prior experience is required.</a:t>
            </a:r>
          </a:p>
          <a:p>
            <a:r>
              <a:rPr lang="en-US" dirty="0">
                <a:solidFill>
                  <a:schemeClr val="tx1"/>
                </a:solidFill>
              </a:rPr>
              <a:t>Great for students of all ages and majors.</a:t>
            </a:r>
          </a:p>
          <a:p>
            <a:r>
              <a:rPr lang="en-US" dirty="0">
                <a:solidFill>
                  <a:schemeClr val="tx1"/>
                </a:solidFill>
              </a:rPr>
              <a:t>Can act as a pathway to get involved in Undergraduate Research.</a:t>
            </a:r>
          </a:p>
        </p:txBody>
      </p:sp>
    </p:spTree>
    <p:extLst>
      <p:ext uri="{BB962C8B-B14F-4D97-AF65-F5344CB8AC3E}">
        <p14:creationId xmlns:p14="http://schemas.microsoft.com/office/powerpoint/2010/main" val="1835831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710" y="1097280"/>
            <a:ext cx="989174" cy="1017270"/>
          </a:xfrm>
        </p:spPr>
        <p:txBody>
          <a:bodyPr>
            <a:normAutofit fontScale="90000"/>
          </a:bodyPr>
          <a:lstStyle/>
          <a:p>
            <a:r>
              <a:rPr lang="en-US" dirty="0"/>
              <a:t>Our </a:t>
            </a:r>
            <a:br>
              <a:rPr lang="en-US" dirty="0"/>
            </a:br>
            <a:r>
              <a:rPr lang="en-US" dirty="0"/>
              <a:t>Lab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1731"/>
          <a:stretch/>
        </p:blipFill>
        <p:spPr>
          <a:xfrm>
            <a:off x="1668597" y="1130993"/>
            <a:ext cx="2456491" cy="208721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68709" y="2041398"/>
            <a:ext cx="1236063" cy="660654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tx1"/>
                </a:solidFill>
              </a:rPr>
              <a:t>Broun Hall</a:t>
            </a:r>
          </a:p>
          <a:p>
            <a:r>
              <a:rPr lang="en-US" sz="1800" dirty="0">
                <a:solidFill>
                  <a:schemeClr val="tx1"/>
                </a:solidFill>
              </a:rPr>
              <a:t>Room: 367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t="18534" b="15867"/>
          <a:stretch/>
        </p:blipFill>
        <p:spPr>
          <a:xfrm>
            <a:off x="4188910" y="1130993"/>
            <a:ext cx="2386293" cy="20872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19907" t="1525" r="10541" b="4055"/>
          <a:stretch/>
        </p:blipFill>
        <p:spPr>
          <a:xfrm>
            <a:off x="6639025" y="1130993"/>
            <a:ext cx="2050060" cy="20872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9007" r="2909"/>
          <a:stretch/>
        </p:blipFill>
        <p:spPr>
          <a:xfrm>
            <a:off x="412556" y="3294418"/>
            <a:ext cx="8276529" cy="219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become a Member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49" y="2092960"/>
            <a:ext cx="4776107" cy="360375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Log 5 constructive hours in the lab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Write the times on the sheet on the cabinet on the left side of the room.</a:t>
            </a:r>
          </a:p>
          <a:p>
            <a:r>
              <a:rPr lang="en-US" dirty="0">
                <a:solidFill>
                  <a:schemeClr val="tx1"/>
                </a:solidFill>
              </a:rPr>
              <a:t>Contact us at Sparc.Auburn@gmail.com:</a:t>
            </a:r>
          </a:p>
          <a:p>
            <a:pPr lvl="1"/>
            <a:r>
              <a:rPr lang="en-US" dirty="0"/>
              <a:t>Include your Banner ID #</a:t>
            </a:r>
          </a:p>
          <a:p>
            <a:r>
              <a:rPr lang="en-US" dirty="0">
                <a:solidFill>
                  <a:schemeClr val="tx1"/>
                </a:solidFill>
              </a:rPr>
              <a:t>You will be given code access code that will give you 24/7 access to Broun 367 and Broun Hall.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s://lh3.googleusercontent.com/hydpBJvmp3wpuHzClMq1uEW-Yg4ib8v1IUL8O5xqOdmD26_a2dz1eBg-dtBJLlaMRjlzWb9fJzzTW-0-g8mmtzwHE8aedXflqxdbpKgcV0WDxeltaTXkMW6CwtFtEWmoRf4ns8AhFKHFdiAsx4Glmy3J6-LYyF9zdllcmILoRDwwcmjMrfXglenk_uJVeIemXKMFbDsAdNlBexLFQ-vn06EKqbZnrrCL5FUYR8_CRhVJuVUq1NeipL2RvJaAz7G58XyTu-OnB36aryeCJc33mMecQO2-Sb4XN6LXytOXPKDKHrwVJSoKAVW-iQBD7-4h0njRXTmoJ_hcVOwRoudOLZc2G7E9EEVjMO9fdpS3bzjjk3zTxuXcDlWP_WlyOTQGnlZ6kZ68O1P_nPpm5kR_wvSVnt8WP-DzUyYLQSmY8JVBzGL2trcdoAzzSRF8xP1n17j8PNkp18OGFbBayR0MycRLbr3otdz-1MSifvYVF0jddIqSmv-JHlK2rRhn6WvcgAhrXqoT_85oYhdgUVjqIR39rAUSYvRIxVo2l28XfUj9DfHkGEMkByK2Z1AvqFR1PSbtHnSfIQCJ0J5edkN_VxbmbqH9Z5J16d60P9Hvmi7OKlnmdQ=w687-h915-n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3" t="26232" r="13852" b="10265"/>
          <a:stretch/>
        </p:blipFill>
        <p:spPr bwMode="auto">
          <a:xfrm>
            <a:off x="5812584" y="2092960"/>
            <a:ext cx="2772014" cy="2927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9220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 txBox="1">
            <a:spLocks/>
          </p:cNvSpPr>
          <p:nvPr/>
        </p:nvSpPr>
        <p:spPr>
          <a:xfrm>
            <a:off x="857250" y="1974585"/>
            <a:ext cx="3811999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Robotics and Automation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NASA RMC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Matilda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Automated Lab </a:t>
            </a:r>
          </a:p>
          <a:p>
            <a:r>
              <a:rPr lang="en-US" b="1" dirty="0">
                <a:solidFill>
                  <a:schemeClr val="tx1"/>
                </a:solidFill>
              </a:rPr>
              <a:t>Research</a:t>
            </a:r>
          </a:p>
          <a:p>
            <a:r>
              <a:rPr lang="en-US" b="1" dirty="0">
                <a:solidFill>
                  <a:schemeClr val="tx1"/>
                </a:solidFill>
              </a:rPr>
              <a:t>Unmanned Aerial Vehicles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RC Hobbyist Club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XT-8F UAV</a:t>
            </a:r>
          </a:p>
          <a:p>
            <a:r>
              <a:rPr lang="en-US" b="1" dirty="0">
                <a:solidFill>
                  <a:schemeClr val="tx1"/>
                </a:solidFill>
              </a:rPr>
              <a:t>Outreach and Demonstration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Claw Machine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Tesla Coil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Projects and Teams</a:t>
            </a:r>
          </a:p>
        </p:txBody>
      </p:sp>
      <p:pic>
        <p:nvPicPr>
          <p:cNvPr id="4" name="Picture 2" descr="https://lh3.googleusercontent.com/6XRyHp5v2D8lhPEAwtcfx2BHTdALAvHHpKr8tjFNFt3rOhb6Axs4187K6UvyoPOFHrHsHvBwvph8UvHE7fojmT-gpI5Z1gnMjzhg3pBfNpumIDk9qSCa8BRy9hqiNDrG_-Wt5WKQ2qOO5kqJjMZVMzrNus2pmCqZPS5hLGlTaUSOUo-2-C6FKEokcdNKsfIUanKSBBHMHUEtlkJ-tzYFaBG8Y6AMUcP4J9wRB_q85AzlJsl___QSqvuAJ1R6wJ6iHDZARpspwl0_TpbzfFVOa7SZBMelhepvDJZMtvUoFGeaQclKFyaqfP8bhXr_-MDT1euES0sfoPaRtei-EG4WlnuQZxOEYVr8tO-m5xE97o08xvlkaqsZQy-N2jhuEMWRbjpWA2tPgzkyi7-lljIEh8GYYWhp1ClqmYgWXO_GDXnrcZCJFD2Qo7uHY4xtK5rE0hi6dqFtc4LAOL__Xi1d3MHf8nS8wOH6428xkKojCL3LCl5Rn3rx5b5601nmX-vS1JZAljvbsWFmCS2mr6STGil6jzEq1gcUdntoO9vO4m-m-ITWRp632hqhXbRdqUQJjP8T10meLAiGZO-dZFLb51GLL9nzzuwDZDfDTLJvR74Fxd7PFg=w1408-h1056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836" y="2144467"/>
            <a:ext cx="2280634" cy="171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9862" y="2144469"/>
            <a:ext cx="1701296" cy="2451499"/>
          </a:xfrm>
          <a:prstGeom prst="rect">
            <a:avLst/>
          </a:prstGeom>
        </p:spPr>
      </p:pic>
      <p:pic>
        <p:nvPicPr>
          <p:cNvPr id="7" name="Picture 2" descr="https://lh3.googleusercontent.com/O5jPhMb0gCNXyrxpGQ2PGdekJwMX-0aGGv8cU5S0o3W-IB3MgrMMw7V7QKnFzGyLA1NLvi3_npp6hDwMziNG4ygj284EcmzNK5dAMr9M5dHX_-5wNQTdloRb8sF5K_qSBmpdC2rdi_amUJ1X0_y5BX-2jldOcdgw_MRPMFK4QIweChn8sMBRynBDAfVnwiTOhxjxG_Wlf97SPJP7NX8aTpN9J1FXiEvfBkj_ZZhROkIY21qlC9KvLi5INtRN4Z9FgUsxhFw8AsPL4baoeGl6LW-YOU8VpR0e5Wc_JWCZeCsGRldpJOwIpvNMrv26gBKdrMFalHbrRmz8v_5cIC810WajcApWnOcnZ66evR1MM3xOGqdCWfgF2ut9WJfxZ64P3ZBpaqS3rw0FecS618c6tRA0mhgEvJiZ86HLZYUbmSJ5IUx79H4I5X5RLKjZ9b4kPBHB4VSs3d5hRLb6UcivvHFcneSdhlXdFhOq532pYmFbvZOSQKwzgcnZiyvPxGdij-tP79Ksv70ts6mRc8-OgsL6DKSFg_y4TUda8sN1jI-NaJL4PMQ6wzpd0oJdp4f_IUlnXJxwgPibzYvofU7qkPXGqwukcLlMD_3I28Fo8a6EDWHDXA=w687-h915-n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07"/>
          <a:stretch/>
        </p:blipFill>
        <p:spPr bwMode="auto">
          <a:xfrm>
            <a:off x="7256371" y="3959366"/>
            <a:ext cx="1628098" cy="1756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t="24658" b="16053"/>
          <a:stretch/>
        </p:blipFill>
        <p:spPr>
          <a:xfrm>
            <a:off x="4779864" y="4664546"/>
            <a:ext cx="2365895" cy="105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983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NASA Robotics Mining Competition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1" y="2400300"/>
            <a:ext cx="4882896" cy="3442716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A 3</a:t>
            </a:r>
            <a:r>
              <a:rPr lang="en-US" baseline="30000" dirty="0">
                <a:solidFill>
                  <a:schemeClr val="tx1"/>
                </a:solidFill>
              </a:rPr>
              <a:t>rd</a:t>
            </a:r>
            <a:r>
              <a:rPr lang="en-US" dirty="0">
                <a:solidFill>
                  <a:schemeClr val="tx1"/>
                </a:solidFill>
              </a:rPr>
              <a:t> Year Robotics team that designs and builds a robot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collects simulated Martian soil in a small arena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dispenses it into a small bin on the other side of the arena.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Can be remotely controlled or for bonus points autonomously controlled</a:t>
            </a:r>
          </a:p>
          <a:p>
            <a:r>
              <a:rPr lang="en-US" dirty="0">
                <a:solidFill>
                  <a:schemeClr val="tx1"/>
                </a:solidFill>
              </a:rPr>
              <a:t>Competition is held at the Kennedy Space Center</a:t>
            </a:r>
          </a:p>
          <a:p>
            <a:r>
              <a:rPr lang="en-US" dirty="0">
                <a:solidFill>
                  <a:schemeClr val="tx1"/>
                </a:solidFill>
              </a:rPr>
              <a:t>Part of Auburn’s SPACE Club and affiliated with SPARC.</a:t>
            </a:r>
          </a:p>
          <a:p>
            <a:r>
              <a:rPr lang="en-US" dirty="0">
                <a:solidFill>
                  <a:schemeClr val="tx1"/>
                </a:solidFill>
              </a:rPr>
              <a:t>Team Lead: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Jeremy </a:t>
            </a:r>
            <a:r>
              <a:rPr lang="en-US" dirty="0" err="1">
                <a:solidFill>
                  <a:schemeClr val="tx1"/>
                </a:solidFill>
              </a:rPr>
              <a:t>Frasher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hlinkClick r:id="rId2"/>
              </a:rPr>
              <a:t>jjf0010@auburn.edu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Meetings: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TBD</a:t>
            </a:r>
          </a:p>
        </p:txBody>
      </p:sp>
      <p:pic>
        <p:nvPicPr>
          <p:cNvPr id="2050" name="Picture 2" descr="https://lh3.googleusercontent.com/6XRyHp5v2D8lhPEAwtcfx2BHTdALAvHHpKr8tjFNFt3rOhb6Axs4187K6UvyoPOFHrHsHvBwvph8UvHE7fojmT-gpI5Z1gnMjzhg3pBfNpumIDk9qSCa8BRy9hqiNDrG_-Wt5WKQ2qOO5kqJjMZVMzrNus2pmCqZPS5hLGlTaUSOUo-2-C6FKEokcdNKsfIUanKSBBHMHUEtlkJ-tzYFaBG8Y6AMUcP4J9wRB_q85AzlJsl___QSqvuAJ1R6wJ6iHDZARpspwl0_TpbzfFVOa7SZBMelhepvDJZMtvUoFGeaQclKFyaqfP8bhXr_-MDT1euES0sfoPaRtei-EG4WlnuQZxOEYVr8tO-m5xE97o08xvlkaqsZQy-N2jhuEMWRbjpWA2tPgzkyi7-lljIEh8GYYWhp1ClqmYgWXO_GDXnrcZCJFD2Qo7uHY4xtK5rE0hi6dqFtc4LAOL__Xi1d3MHf8nS8wOH6428xkKojCL3LCl5Rn3rx5b5601nmX-vS1JZAljvbsWFmCS2mr6STGil6jzEq1gcUdntoO9vO4m-m-ITWRp632hqhXbRdqUQJjP8T10meLAiGZO-dZFLb51GLL9nzzuwDZDfDTLJvR74Fxd7PFg=w1408-h1056-n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802" y="2770634"/>
            <a:ext cx="3084574" cy="2313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5799502" y="5165369"/>
            <a:ext cx="2699174" cy="289029"/>
          </a:xfrm>
          <a:prstGeom prst="rect">
            <a:avLst/>
          </a:prstGeom>
        </p:spPr>
        <p:txBody>
          <a:bodyPr vert="horz" lIns="68580" tIns="34290" rIns="68580" bIns="34290" rtlCol="0">
            <a:normAutofit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" indent="0" algn="ctr">
              <a:buNone/>
            </a:pPr>
            <a:r>
              <a:rPr lang="en-US" sz="1650" dirty="0">
                <a:solidFill>
                  <a:schemeClr val="tx1"/>
                </a:solidFill>
              </a:rPr>
              <a:t>2016 NASA RMC Robot</a:t>
            </a:r>
          </a:p>
        </p:txBody>
      </p:sp>
    </p:spTree>
    <p:extLst>
      <p:ext uri="{BB962C8B-B14F-4D97-AF65-F5344CB8AC3E}">
        <p14:creationId xmlns:p14="http://schemas.microsoft.com/office/powerpoint/2010/main" val="1756873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Automated 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582" y="1965960"/>
            <a:ext cx="5438393" cy="3988925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Create an automated lab assistant.</a:t>
            </a:r>
          </a:p>
          <a:p>
            <a:r>
              <a:rPr lang="en-US" dirty="0">
                <a:solidFill>
                  <a:schemeClr val="tx1"/>
                </a:solidFill>
              </a:rPr>
              <a:t>Will be voice controlled.</a:t>
            </a:r>
          </a:p>
          <a:p>
            <a:r>
              <a:rPr lang="en-US" dirty="0">
                <a:solidFill>
                  <a:schemeClr val="tx1"/>
                </a:solidFill>
              </a:rPr>
              <a:t>Will allow door to be unlocked temporarily remotely to allow new members access to the lab.</a:t>
            </a:r>
          </a:p>
          <a:p>
            <a:r>
              <a:rPr lang="en-US" dirty="0">
                <a:solidFill>
                  <a:schemeClr val="tx1"/>
                </a:solidFill>
              </a:rPr>
              <a:t>Will consist of both a stationary and mobile system.</a:t>
            </a:r>
          </a:p>
          <a:p>
            <a:r>
              <a:rPr lang="en-US" dirty="0">
                <a:solidFill>
                  <a:schemeClr val="tx1"/>
                </a:solidFill>
              </a:rPr>
              <a:t>Will be embedded on the new group chat system Slack.</a:t>
            </a:r>
          </a:p>
          <a:p>
            <a:r>
              <a:rPr lang="en-US" dirty="0">
                <a:solidFill>
                  <a:schemeClr val="tx1"/>
                </a:solidFill>
              </a:rPr>
              <a:t>Team Lead:</a:t>
            </a:r>
          </a:p>
          <a:p>
            <a:pPr lvl="1"/>
            <a:r>
              <a:rPr lang="en-US" sz="1650" dirty="0">
                <a:solidFill>
                  <a:schemeClr val="tx1"/>
                </a:solidFill>
              </a:rPr>
              <a:t>Steffen Sullivan (sbs0034@auburn.edu)</a:t>
            </a:r>
          </a:p>
          <a:p>
            <a:r>
              <a:rPr lang="en-US" dirty="0">
                <a:solidFill>
                  <a:schemeClr val="tx1"/>
                </a:solidFill>
              </a:rPr>
              <a:t>Meetings: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To be determined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Location- SPARC Lab Broun 367</a:t>
            </a:r>
          </a:p>
        </p:txBody>
      </p:sp>
      <p:sp>
        <p:nvSpPr>
          <p:cNvPr id="4" name="AutoShape 2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7214713" y="1708786"/>
            <a:ext cx="1391027" cy="139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 dirty="0"/>
          </a:p>
        </p:txBody>
      </p:sp>
      <p:sp>
        <p:nvSpPr>
          <p:cNvPr id="5" name="AutoShape 4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230981" y="86320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pic>
        <p:nvPicPr>
          <p:cNvPr id="6" name="Picture 2" descr="Image result for karen spongebo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7" t="10052" r="46351" b="12580"/>
          <a:stretch/>
        </p:blipFill>
        <p:spPr bwMode="auto">
          <a:xfrm>
            <a:off x="6957895" y="918402"/>
            <a:ext cx="1718864" cy="218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6957895" y="3180531"/>
            <a:ext cx="2264677" cy="19853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37160" algn="l" defTabSz="6858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5438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0120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1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3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15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1700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/>
                </a:solidFill>
              </a:rPr>
              <a:t>K</a:t>
            </a:r>
            <a:r>
              <a:rPr lang="en-US" dirty="0">
                <a:solidFill>
                  <a:schemeClr val="tx1"/>
                </a:solidFill>
              </a:rPr>
              <a:t>inematic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A</a:t>
            </a:r>
            <a:r>
              <a:rPr lang="en-US" dirty="0">
                <a:solidFill>
                  <a:schemeClr val="tx1"/>
                </a:solidFill>
              </a:rPr>
              <a:t>utonomous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R</a:t>
            </a:r>
            <a:r>
              <a:rPr lang="en-US" dirty="0">
                <a:solidFill>
                  <a:schemeClr val="tx1"/>
                </a:solidFill>
              </a:rPr>
              <a:t>obot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E</a:t>
            </a:r>
            <a:r>
              <a:rPr lang="en-US" dirty="0">
                <a:solidFill>
                  <a:schemeClr val="tx1"/>
                </a:solidFill>
              </a:rPr>
              <a:t>nriches</a:t>
            </a:r>
          </a:p>
          <a:p>
            <a:r>
              <a:rPr lang="en-US" sz="2600" b="1" dirty="0">
                <a:solidFill>
                  <a:schemeClr val="tx1"/>
                </a:solidFill>
              </a:rPr>
              <a:t>N</a:t>
            </a:r>
            <a:r>
              <a:rPr lang="en-US" dirty="0">
                <a:solidFill>
                  <a:schemeClr val="tx1"/>
                </a:solidFill>
              </a:rPr>
              <a:t>ewcomers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34" y="5246562"/>
            <a:ext cx="4369520" cy="135121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074" name="Picture 2" descr="https://brandfolder.com/slack/logo/slack-primary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444" y="4586134"/>
            <a:ext cx="2024400" cy="579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9688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5705595" cy="1356360"/>
          </a:xfrm>
        </p:spPr>
        <p:txBody>
          <a:bodyPr/>
          <a:lstStyle/>
          <a:p>
            <a:r>
              <a:rPr lang="en-US" dirty="0"/>
              <a:t>Projects: SCORE Crane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0" y="2400300"/>
            <a:ext cx="5215690" cy="395478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Build a claw machine where “everyone wins”. </a:t>
            </a:r>
          </a:p>
          <a:p>
            <a:r>
              <a:rPr lang="en-US" dirty="0">
                <a:solidFill>
                  <a:schemeClr val="tx1"/>
                </a:solidFill>
              </a:rPr>
              <a:t>Will provide a fun way to distribute promotional items for the Southeastern Center of Robotics Education (SCORE).</a:t>
            </a:r>
          </a:p>
          <a:p>
            <a:r>
              <a:rPr lang="en-US" dirty="0">
                <a:solidFill>
                  <a:schemeClr val="tx1"/>
                </a:solidFill>
              </a:rPr>
              <a:t> Suspend a 3D printed servo controlled claw vertically from the MAGLEV dual axis actuation system.</a:t>
            </a:r>
          </a:p>
          <a:p>
            <a:r>
              <a:rPr lang="en-US" dirty="0">
                <a:solidFill>
                  <a:schemeClr val="tx1"/>
                </a:solidFill>
              </a:rPr>
              <a:t>People will use a joystick to manipulate it and pick objects.</a:t>
            </a:r>
          </a:p>
          <a:p>
            <a:r>
              <a:rPr lang="en-US" dirty="0">
                <a:solidFill>
                  <a:schemeClr val="tx1"/>
                </a:solidFill>
              </a:rPr>
              <a:t>Team Lead: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Shane</a:t>
            </a:r>
          </a:p>
          <a:p>
            <a:r>
              <a:rPr lang="en-US" dirty="0">
                <a:solidFill>
                  <a:schemeClr val="tx1"/>
                </a:solidFill>
              </a:rPr>
              <a:t>Meetings: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TBD</a:t>
            </a:r>
          </a:p>
        </p:txBody>
      </p:sp>
      <p:pic>
        <p:nvPicPr>
          <p:cNvPr id="4" name="Picture 2" descr="https://lh3.googleusercontent.com/58a-OyxFBjwlLN5FeWJc4dAGX2AXxen5ujjuVidAWPOnuYLi5r_hdClweuWeM_ZierVkw1q-MeTeoHY-0HKlM9Tdj8z1NOPBHyaQDZYQX4an_DX_BtwFd5Aorog9jo_Z_pKSzn64Up2AyOfgl5KXc-fhulCbOcSebtOXEgjoN4ewNHvTRRRFmQ3Au8s4T80ikV0A7Vkq2QTvZ-BTtue0CKDPdoKvMyYjzNu-p1Oc-LZElAbsKFD8mx_pehG4UGeAqLNQ-faghyGXNsLvvK7MoJEgjiSAApJr8a2U9_zE1na5SW-3-tuOl-hQIrvlZjUpqHtw5bbaOQ0wmA5vVTWXcftByYDbq46OXvrIQ35srpp_76-Dr2Kj8G_dGxZhDjIo73W-XNB7nfkuWWQn0s2IvUYiquGaWMwIU3_zQStU-o_ldlMeeQICgW61HQ3R7SN_eu4NQw2RejdmgSe1LeNj45qaoGjozoOHe66p9Dpy9ne0P2UNKv1EQgU0mwQ8e4OAplQSxtt5t6c5UE-igD4SM_0RoKRLvk4n1SngfIzWtYUxpYF8nfeVCprtduupzc4CMvlSqiu8Z-xvABh3O3wkeotnxKGJGFxN5VQ8TCzNdCyxZkfj6Q=w642-h855-n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3"/>
          <a:stretch/>
        </p:blipFill>
        <p:spPr bwMode="auto">
          <a:xfrm>
            <a:off x="6154614" y="333829"/>
            <a:ext cx="2682631" cy="310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lh3.googleusercontent.com/JMikKsADP9dLyuayPIsTpTjmwXLWcaxVoOEeV_8UauppbSOgtTOOOYv8ApJrBaQdZHVd56O6n046-a0HLBr33ZGS0RGrJkUG_x4DY4GMSnUFNjr1Os8DLqSaPmkVAfGnT7kmQZjQebE6AQJHSrnqIFfZNWQ_H9eUm-DBW1ljRAmQEFZls4UkyKz_WdIaEZqwTuMS9hyEtNlg6hYiaIjECUUvQscwP9CpiKNJETbdTatU_aoZL8iCAO79sJu1Og5NRGvucwI8TMend2DEhNkejCTXfnIbZJFmalP5dC3q3VgeZzq-0CCmwGxDvZ_331TFV4_r88rX1u1bwYIZ3NWl8le6ZaViDuppCBRSSsMh-kRLlU9uE9EeD0nfHfT0reIR5kCgTvw3cvjJjCL2v2vUcOIQhE17vHgsGwlQK7luE8L4Ebqvh5SlSKvysLCCvAEuvdm1i5MogBaWkl3JkKnIZX2FlYTF0eb9kLf3mC-xqrIz5U6ge23l_Czu0_aJMwIfTB6r6oLevu8jaIS2KKbs5q0rLS90ZXvA9uQcIsuZ3hcpLcEx-2dw5Uhs2Wj6cpV5d69l1gIlULsaBD4qKRTQks8-mMlWttrtwZfogUgsgAvKGmoZNQ=w1223-h917-n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5" r="23730" b="18434"/>
          <a:stretch/>
        </p:blipFill>
        <p:spPr bwMode="auto">
          <a:xfrm>
            <a:off x="6154614" y="3565048"/>
            <a:ext cx="2682631" cy="291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48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 Tesla Coil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51" y="2400300"/>
            <a:ext cx="5438393" cy="30289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We created a spark gap Tesla Coil.</a:t>
            </a:r>
          </a:p>
          <a:p>
            <a:r>
              <a:rPr lang="en-US" dirty="0">
                <a:solidFill>
                  <a:schemeClr val="tx1"/>
                </a:solidFill>
              </a:rPr>
              <a:t>It generated 400,000 volts of electricity</a:t>
            </a:r>
          </a:p>
          <a:p>
            <a:r>
              <a:rPr lang="en-US" dirty="0">
                <a:solidFill>
                  <a:schemeClr val="tx1"/>
                </a:solidFill>
              </a:rPr>
              <a:t>Goals this year: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Make it operational again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Enhance it using homemade capacitors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Make it musical</a:t>
            </a:r>
          </a:p>
        </p:txBody>
      </p:sp>
      <p:sp>
        <p:nvSpPr>
          <p:cNvPr id="4" name="AutoShape 2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7214713" y="1708786"/>
            <a:ext cx="1391027" cy="139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sp>
        <p:nvSpPr>
          <p:cNvPr id="5" name="AutoShape 4" descr="https://lh3.googleusercontent.com/IHrnpOaW0Pl7n_EcPA1T-bTkOg5zMhmHSN6oQ-gbQXz4hSj_TlX1825UaHl4iDGr2eb6hdlrPUZjb9_5boqqA4AUpM0RloLUKVXCH8GZn1nXXOLm8c1v9APN7oW9NLafakAR8_SymX6g9fs8vYkHQ0ihDzkB7WoB6gIWvXEkzhjsMWtdJe-nI6PLWGlKG5joo43Chr5zO2u-F4Ols4MYzu5QjV4WFrtuzhoqoQbNqcEh7ns89NOcOEenM4nNBNeZZ0-VepgP5RPrCrQQe5I4Ac6Fv_b3ite7rCjXyvU1SdZ4HNyHip3q0SQ22VZDcqA8z7nIGKl_8RaRNFOg54uE_QZ57XI20hoFpcN83yoa5hxYTWThOxdvPrzNjZ7XKeuPwJ5k2Wx9wGCP6c_b0XXGDQm7eDoqp_m0vilALOhxJ-e606Cuyx4B6pRt_y_Hemx02BWve4GpWaxag413uNRegFgKyg70912sWsIBSDZ9qcpxQlnh6SJUa4oca9dw-SOlMreOVgpSesWZ6JmLpu-fRfVUStx-XjIzwBKrFDKjex0jN5P5WJt2TJ3KDTy5DvZtX3pcPWoGTMLqEe2STw_K0DldKkkBGGVlUJYy4dKvi0yo4QCEjg=w1408-h1056-no"/>
          <p:cNvSpPr>
            <a:spLocks noChangeAspect="1" noChangeArrowheads="1"/>
          </p:cNvSpPr>
          <p:nvPr/>
        </p:nvSpPr>
        <p:spPr bwMode="auto">
          <a:xfrm>
            <a:off x="230981" y="86320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549" y="1106857"/>
            <a:ext cx="1948644" cy="28079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3642" r="19536" b="15632"/>
          <a:stretch/>
        </p:blipFill>
        <p:spPr>
          <a:xfrm>
            <a:off x="6863549" y="3991180"/>
            <a:ext cx="1948644" cy="175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975825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Auburn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D66100"/>
      </a:accent1>
      <a:accent2>
        <a:srgbClr val="0070C0"/>
      </a:accent2>
      <a:accent3>
        <a:srgbClr val="76CDEE"/>
      </a:accent3>
      <a:accent4>
        <a:srgbClr val="FCAE3B"/>
      </a:accent4>
      <a:accent5>
        <a:srgbClr val="FEE4BD"/>
      </a:accent5>
      <a:accent6>
        <a:srgbClr val="124163"/>
      </a:accent6>
      <a:hlink>
        <a:srgbClr val="76CDEE"/>
      </a:hlink>
      <a:folHlink>
        <a:srgbClr val="FDC97C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4521</TotalTime>
  <Words>554</Words>
  <Application>Microsoft Office PowerPoint</Application>
  <PresentationFormat>On-screen Show (4:3)</PresentationFormat>
  <Paragraphs>97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Corbel</vt:lpstr>
      <vt:lpstr>Basis</vt:lpstr>
      <vt:lpstr>Welcome to:</vt:lpstr>
      <vt:lpstr>Introduction</vt:lpstr>
      <vt:lpstr>Our  Lab</vt:lpstr>
      <vt:lpstr>How to become a Member</vt:lpstr>
      <vt:lpstr>Current Projects and Teams</vt:lpstr>
      <vt:lpstr>Projects: NASA Robotics Mining Competition</vt:lpstr>
      <vt:lpstr>Projects: Automated Lab</vt:lpstr>
      <vt:lpstr>Projects: SCORE Crane Machine</vt:lpstr>
      <vt:lpstr>Projects: Tesla Coil</vt:lpstr>
      <vt:lpstr>Projects: Zumo Bot</vt:lpstr>
      <vt:lpstr>Projects: Matilda</vt:lpstr>
      <vt:lpstr>Useful 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to:</dc:title>
  <dc:creator>Matthew Castleberry</dc:creator>
  <cp:lastModifiedBy>mike petry</cp:lastModifiedBy>
  <cp:revision>174</cp:revision>
  <dcterms:created xsi:type="dcterms:W3CDTF">2016-09-03T15:20:58Z</dcterms:created>
  <dcterms:modified xsi:type="dcterms:W3CDTF">2017-09-19T13:06:29Z</dcterms:modified>
</cp:coreProperties>
</file>

<file path=docProps/thumbnail.jpeg>
</file>